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時間：112年11月13日 0600時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11月13日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11月13日 06:00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5" name="Picture 134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11月13日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昨(12)日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今(13)日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明(14)日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後(15)日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1186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微軟正黑體</vt:lpstr>
      <vt:lpstr>Calibri</vt:lpstr>
      <vt:lpstr>Tahoma</vt:lpstr>
      <vt:lpstr>微軟正黑體</vt:lpstr>
      <vt:lpstr>新細明體</vt:lpstr>
      <vt:lpstr>Arial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1355</cp:revision>
  <dcterms:modified xsi:type="dcterms:W3CDTF">2023-11-14T04:01:59Z</dcterms:modified>
</cp:coreProperties>
</file>